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0" r:id="rId2"/>
    <p:sldId id="328" r:id="rId3"/>
    <p:sldId id="329" r:id="rId4"/>
    <p:sldId id="325" r:id="rId5"/>
    <p:sldId id="318" r:id="rId6"/>
    <p:sldId id="319" r:id="rId7"/>
    <p:sldId id="320" r:id="rId8"/>
    <p:sldId id="321" r:id="rId9"/>
    <p:sldId id="322" r:id="rId10"/>
    <p:sldId id="323" r:id="rId11"/>
    <p:sldId id="327" r:id="rId12"/>
    <p:sldId id="324" r:id="rId13"/>
    <p:sldId id="326" r:id="rId14"/>
  </p:sldIdLst>
  <p:sldSz cx="12192000" cy="6858000"/>
  <p:notesSz cx="6810375" cy="9942513"/>
  <p:photoAlbum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C45"/>
    <a:srgbClr val="F2F2F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43" autoAdjust="0"/>
  </p:normalViewPr>
  <p:slideViewPr>
    <p:cSldViewPr snapToGrid="0">
      <p:cViewPr varScale="1">
        <p:scale>
          <a:sx n="107" d="100"/>
          <a:sy n="107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85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921" y="1"/>
            <a:ext cx="295185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9BA0-9286-464E-AA82-602A73FB6DD1}" type="datetimeFigureOut">
              <a:rPr lang="ru-BY" smtClean="0"/>
              <a:t>01/31/2024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8" y="4784726"/>
            <a:ext cx="544798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39"/>
            <a:ext cx="295185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921" y="9444039"/>
            <a:ext cx="295185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82B0D-A889-473C-A010-327EBD06EC3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714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B9FF9-5CFC-4363-9A3D-476B841F2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E4A03-25BB-4911-8787-723DDB1F3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06E04-2675-41BD-B44A-7244C2DF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AAC90-92EE-4C04-8B9F-260ABF21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CACE9-B485-4CD4-836A-5C57EE1D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017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B1D3A-6900-43CC-A0FC-95AE2E60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254E74-5FF6-4D74-8A51-02F69507D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0C7BA-4856-448E-BC5B-329A57EA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5CE5E-7230-4BAE-9DFA-7BB753F9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85296-F12C-419F-92F9-A3D0A5E0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3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00F64E-43DE-4D38-AAA3-9732AC0B0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5A9B28-5D93-4D9E-A37D-073E64B4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74ABC-FCA3-4134-930C-A6F64034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28A66-F838-430D-84A9-F0F1A9C5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5A8E0-DDDD-462F-968C-47CBB1C9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39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4BE38-D182-413E-9D63-13658024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870C0-6AEB-4AFB-9F5A-A1B69F44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E4216-399D-40CC-9EB5-39BCE671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92739-FD2D-4F53-8D51-CB1B03E8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4FAEDD-E86E-4764-B82F-094A9803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F724C-3834-4EBA-8A42-2E9E83E2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304BF-D210-4E21-BACE-E9F28BB3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D02C6-FDA8-4A14-B7CF-4085B955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F3B29-F111-4E73-8786-BCA662B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76853-EA20-49C8-9AE3-56726601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673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5D009-8EAD-4520-AFC6-0D355562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98177-1C8C-430D-AFAB-5093BD57A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28B09C-924D-4694-95EA-6D0CED581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E9529-65AB-4187-A1AB-18502116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BB6A30-CA0C-4096-98EF-1E01A5F1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73CD8-42CD-4991-A192-5B6F4A8C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475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6D53D-B4BC-4721-9876-D7FF5FFA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286DE-3D69-4AA4-BE8B-6FBF3EAC2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83971B-5FFA-4DE5-AF3B-8AE9A978F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494DB6-6285-412A-8C6B-98C7F8AC4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CBB2DB-DD40-4DA2-9436-BCF74C829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C94B93-CD79-4A8B-80B3-0783F25C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C2AA8C-3ED8-47BF-874C-98A4E92A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F02B10-03B3-4C69-98CC-511F880C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349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0A8E8-89F4-4BE4-B503-FA62203F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E93FBE-BF6A-45E1-8003-8D440496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2AFC7-1EB4-4CB6-85EF-42117056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218E93-1136-4150-A5EE-A28FC67C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757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446FDB-DB95-46E5-AF65-9527808E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656A06-0642-4A59-B893-AE66C30D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89DB1E-A3EB-46F5-961B-720DBE7B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185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AC756-1947-40FF-A2EA-0BB0F5D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3BF9D-42AB-4BC9-BE61-C0A35C8E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37EE0D-A1A0-4FDB-85B5-E18F5246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C0DA32-0451-40E0-8131-0B9BC9BD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8CF63-7A97-40E1-8429-E7195388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3394C-4D75-42D8-8145-FC950BF0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923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F0C7-4023-4E01-A262-0A14EED2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53E6E5-47A1-49A8-B2CE-BF4AFE356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9249EB-11BE-4E99-9E8E-8DEC3D71B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64887-155B-46DE-97C0-C3DE586C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29F55F-E61B-4FDB-B591-DB21914D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DA0872-0A12-48D7-A3B4-8ECCBC13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22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1E0BD-C32C-4724-BDA4-297EF2EF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F0E8C5-0E4F-4A8E-B020-94438CA9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13340-87E5-4696-80C3-89F919B75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9174-A2FA-423D-B2A6-67B3070D5DFD}" type="datetimeFigureOut">
              <a:rPr lang="LID4096" smtClean="0"/>
              <a:t>01/31/2024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AFF99-DD0F-4043-80FA-5B68FE760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37C11-416A-4E3D-9240-B703B434E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086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5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5" y="-557195"/>
            <a:ext cx="13461135" cy="18716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660665" y="3023662"/>
            <a:ext cx="111511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УГОЛКА ИЗБИРАТЕЛЯ, РАЗМЕЩЕНИЕ АКТУАЛЬНОЙ ИНФОРМАЦИИ В РАМКАХ ПРОВЕДЕНИЯ </a:t>
            </a:r>
            <a:r>
              <a:rPr lang="ru-RU" sz="3600" b="1" dirty="0">
                <a:solidFill>
                  <a:srgbClr val="087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ЭЛЕКТОРАЛЬНОЙ КАМПАНИИ 2024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97" y="378622"/>
            <a:ext cx="8199831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-455513"/>
            <a:ext cx="13461135" cy="18716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552511" y="245174"/>
            <a:ext cx="11151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ОФОРМЛЕНИЯ УГОЛКА ИЗБИРАТЕЛЯ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04" y="893639"/>
            <a:ext cx="1235932" cy="1223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9" y="1056397"/>
            <a:ext cx="1591194" cy="81693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B9F3D3-EA83-4FF8-8B25-D7091354308A}"/>
              </a:ext>
            </a:extLst>
          </p:cNvPr>
          <p:cNvSpPr/>
          <p:nvPr/>
        </p:nvSpPr>
        <p:spPr>
          <a:xfrm>
            <a:off x="6872729" y="2392767"/>
            <a:ext cx="3798175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РАЗМЕЩАЕТСЯ НА СТОЛЕ В ФОЙЕ ВХОДНОЙ ГРУППЫ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r="14500"/>
          <a:stretch/>
        </p:blipFill>
        <p:spPr>
          <a:xfrm>
            <a:off x="2281082" y="1865427"/>
            <a:ext cx="4345859" cy="29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606980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-455513"/>
            <a:ext cx="13461135" cy="18716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552511" y="245174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УГОЛКОВ ИЗБИРАТЕЛЯ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04" y="893639"/>
            <a:ext cx="1235932" cy="1223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9" y="1056397"/>
            <a:ext cx="1591194" cy="816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r="27066"/>
          <a:stretch/>
        </p:blipFill>
        <p:spPr>
          <a:xfrm>
            <a:off x="1470168" y="1887394"/>
            <a:ext cx="4141539" cy="3326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/>
          <a:stretch/>
        </p:blipFill>
        <p:spPr>
          <a:xfrm>
            <a:off x="6505318" y="1263109"/>
            <a:ext cx="3861919" cy="203069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B9F3D3-EA83-4FF8-8B25-D7091354308A}"/>
              </a:ext>
            </a:extLst>
          </p:cNvPr>
          <p:cNvSpPr/>
          <p:nvPr/>
        </p:nvSpPr>
        <p:spPr>
          <a:xfrm>
            <a:off x="5951100" y="3687023"/>
            <a:ext cx="3798175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РАЗМЕЩАЕТСЯ НА СТЕНДЕ В ФОЙЕ ВХОДНОЙ ГРУППЫ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B9F3D3-EA83-4FF8-8B25-D7091354308A}"/>
              </a:ext>
            </a:extLst>
          </p:cNvPr>
          <p:cNvSpPr/>
          <p:nvPr/>
        </p:nvSpPr>
        <p:spPr>
          <a:xfrm>
            <a:off x="7406250" y="4906289"/>
            <a:ext cx="379817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РАЗМЕЩЕНИЕ ГОСУДАРСТВЕННОЙ СИМВОЛИКИ РЕСПУБЛИКИ БЕЛАРУСЬ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78" y="4809819"/>
            <a:ext cx="815924" cy="8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8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5" y="-557195"/>
            <a:ext cx="13461135" cy="18716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552511" y="245174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04" y="893639"/>
            <a:ext cx="1235932" cy="1223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9" y="1056397"/>
            <a:ext cx="1591194" cy="816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63" y="1076171"/>
            <a:ext cx="4459446" cy="448772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B9F3D3-EA83-4FF8-8B25-D7091354308A}"/>
              </a:ext>
            </a:extLst>
          </p:cNvPr>
          <p:cNvSpPr/>
          <p:nvPr/>
        </p:nvSpPr>
        <p:spPr>
          <a:xfrm>
            <a:off x="7159388" y="1519389"/>
            <a:ext cx="351151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БАННЕРНОЙ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25024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-455513"/>
            <a:ext cx="13461135" cy="18716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552511" y="245174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УГОЛКОВ ИЗБИРАТЕЛЯ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04" y="893639"/>
            <a:ext cx="1235932" cy="1223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9" y="1056397"/>
            <a:ext cx="1591194" cy="816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25" y="1505223"/>
            <a:ext cx="4277373" cy="3106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40" y="2598042"/>
            <a:ext cx="4208134" cy="320931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B9F3D3-EA83-4FF8-8B25-D7091354308A}"/>
              </a:ext>
            </a:extLst>
          </p:cNvPr>
          <p:cNvSpPr/>
          <p:nvPr/>
        </p:nvSpPr>
        <p:spPr>
          <a:xfrm>
            <a:off x="528018" y="4766721"/>
            <a:ext cx="4951318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И РАЗМЕЩЕНИЕ ПОСЛЕ 31 ЯНВАРЯ</a:t>
            </a:r>
          </a:p>
        </p:txBody>
      </p:sp>
    </p:spTree>
    <p:extLst>
      <p:ext uri="{BB962C8B-B14F-4D97-AF65-F5344CB8AC3E}">
        <p14:creationId xmlns:p14="http://schemas.microsoft.com/office/powerpoint/2010/main" val="426626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-696786"/>
            <a:ext cx="13461135" cy="1871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9" y="716235"/>
            <a:ext cx="1592826" cy="815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970" y="696708"/>
            <a:ext cx="970623" cy="9562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/>
          <a:stretch/>
        </p:blipFill>
        <p:spPr>
          <a:xfrm>
            <a:off x="4700289" y="810892"/>
            <a:ext cx="1988945" cy="42664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 b="11340"/>
          <a:stretch/>
        </p:blipFill>
        <p:spPr>
          <a:xfrm>
            <a:off x="7422848" y="796899"/>
            <a:ext cx="2304489" cy="436606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369956" y="1652987"/>
            <a:ext cx="39635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Своевременное размещение новостей в менеджерах и на сайте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157483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5" y="-557195"/>
            <a:ext cx="13461135" cy="1871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6" y="896497"/>
            <a:ext cx="1592826" cy="815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628" y="931501"/>
            <a:ext cx="970623" cy="9562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8" b="7813"/>
          <a:stretch/>
        </p:blipFill>
        <p:spPr>
          <a:xfrm>
            <a:off x="7060176" y="931501"/>
            <a:ext cx="2317071" cy="4488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1" b="7957"/>
          <a:stretch/>
        </p:blipFill>
        <p:spPr>
          <a:xfrm>
            <a:off x="4355690" y="931501"/>
            <a:ext cx="2251881" cy="432619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178709" y="2967441"/>
            <a:ext cx="1091381" cy="27786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439697" y="1855611"/>
            <a:ext cx="39635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сайта учреждения</a:t>
            </a:r>
          </a:p>
        </p:txBody>
      </p:sp>
      <p:sp>
        <p:nvSpPr>
          <p:cNvPr id="12" name="Стрелка вправо 11"/>
          <p:cNvSpPr/>
          <p:nvPr/>
        </p:nvSpPr>
        <p:spPr>
          <a:xfrm rot="21033371">
            <a:off x="5824677" y="2877419"/>
            <a:ext cx="1221669" cy="269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0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5" y="-557195"/>
            <a:ext cx="13461135" cy="18716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873946" y="293039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ОСНОВА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293843" y="1959497"/>
            <a:ext cx="11117104" cy="3108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РЕСПУБЛИКИ БЕЛАРУСЬ от 15 марта 1994 г.</a:t>
            </a:r>
          </a:p>
          <a:p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с изменениями и дополнениями, принятыми на 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республиканских референдумах 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ноября 1996 г.</a:t>
            </a: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октября 2004 г. </a:t>
            </a: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февраля 2022 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33" y="2550034"/>
            <a:ext cx="2330512" cy="3296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6" y="896497"/>
            <a:ext cx="1592826" cy="815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28" y="931501"/>
            <a:ext cx="970623" cy="9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5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5" y="-557195"/>
            <a:ext cx="13461135" cy="18716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552511" y="245174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ОСНОВА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03" y="2125662"/>
            <a:ext cx="2716513" cy="385427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B9F3D3-EA83-4FF8-8B25-D7091354308A}"/>
              </a:ext>
            </a:extLst>
          </p:cNvPr>
          <p:cNvSpPr/>
          <p:nvPr/>
        </p:nvSpPr>
        <p:spPr>
          <a:xfrm>
            <a:off x="4074695" y="1124036"/>
            <a:ext cx="7719846" cy="4616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ИЗБИРАТЕЛЬНЫЙ КОДЕКС РЕСПУБЛИКИ БЕЛАРУСЬ </a:t>
            </a:r>
          </a:p>
          <a:p>
            <a:endParaRPr lang="ru-RU" sz="1000" dirty="0">
              <a:solidFill>
                <a:schemeClr val="tx1"/>
              </a:solidFill>
            </a:endParaRP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редакции Законов Республики Беларусь от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04.07.2000 N 406-З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04.01.2003 N 183-З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06.10.2006 N 166-З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04.01.2010 N 99-З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08.11.2011 N 309-З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25.11.2013 N 72-З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04.06.2015 N 268-З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16.02.2023 N 252-З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904" y="893639"/>
            <a:ext cx="1235932" cy="1223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89" y="1056397"/>
            <a:ext cx="1591194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1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5" y="-557195"/>
            <a:ext cx="13461135" cy="18716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552511" y="245174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04" y="893639"/>
            <a:ext cx="1235932" cy="1223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9" y="1056397"/>
            <a:ext cx="1591194" cy="816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94" y="1123664"/>
            <a:ext cx="3274113" cy="46309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86076" y="24830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Указа Президента Республики Беларусь Александра Лукашенко от  20 ноября 2023 г. № 367 "О назначении выборов депутатов"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05" y="3135924"/>
            <a:ext cx="3132992" cy="21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5" y="-557195"/>
            <a:ext cx="13461135" cy="18716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552511" y="245174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04" y="893639"/>
            <a:ext cx="1235932" cy="1223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9" y="1056397"/>
            <a:ext cx="1591194" cy="816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70" y="1076171"/>
            <a:ext cx="3475104" cy="49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8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5" y="-557195"/>
            <a:ext cx="13461135" cy="18716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552511" y="245174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04" y="893639"/>
            <a:ext cx="1235932" cy="1223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9" y="1056397"/>
            <a:ext cx="1591194" cy="816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36" y="1056397"/>
            <a:ext cx="3366390" cy="47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6" y="5563882"/>
            <a:ext cx="13461135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5" y="-557195"/>
            <a:ext cx="13461135" cy="18716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552511" y="245174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04" y="893639"/>
            <a:ext cx="1235932" cy="1223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9" y="1056397"/>
            <a:ext cx="1591194" cy="816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85" y="1056397"/>
            <a:ext cx="3366390" cy="47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95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144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Шимкович Евгения Евгеньевна</dc:creator>
  <cp:lastModifiedBy>Пользователь</cp:lastModifiedBy>
  <cp:revision>185</cp:revision>
  <cp:lastPrinted>2024-01-13T10:46:22Z</cp:lastPrinted>
  <dcterms:created xsi:type="dcterms:W3CDTF">2022-09-28T20:23:27Z</dcterms:created>
  <dcterms:modified xsi:type="dcterms:W3CDTF">2024-01-31T05:27:47Z</dcterms:modified>
</cp:coreProperties>
</file>